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00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1772-F298-F150-08D8-49511158C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A95CD-F8C6-C55B-3529-A5E189DE5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2001E-694F-8150-C6D1-0AEA4569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E14D6-1245-3EA6-490A-8AE6AE2B8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0AAB3-C8E2-DC24-D331-594EADB7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B67A29-2332-B467-37F3-1B90A0F51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672957-8DA6-0CC2-5E1F-E8B4BF996F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414" y="4830662"/>
            <a:ext cx="1614684" cy="17761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65D955-6A21-AE1F-6869-25A5CC9C34AA}"/>
              </a:ext>
            </a:extLst>
          </p:cNvPr>
          <p:cNvSpPr txBox="1"/>
          <p:nvPr userDrawn="1"/>
        </p:nvSpPr>
        <p:spPr>
          <a:xfrm>
            <a:off x="10554015" y="6089020"/>
            <a:ext cx="1049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PoetsenOne" panose="020108030300000D0203" pitchFamily="2" charset="0"/>
              </a:rPr>
              <a:t>May 24, </a:t>
            </a:r>
            <a:r>
              <a:rPr lang="en-US" sz="1000" dirty="0"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PoetsenOne" panose="020108030300000D0203" pitchFamily="2" charset="0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6891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D828-B34B-FD83-FAF0-1106D00F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24AAF-9CFE-5C06-4DC8-F52DC44B8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7CBE5-6760-1F5E-A06F-A752F8B1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AA4FD-A689-FB29-2C74-BB195683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8B2FC-5320-916C-44A2-5229E98E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3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9084B7-8398-A1E3-5001-B7CA8739C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9EE52-9EB6-B18C-47C2-FE679A010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F66EA-DD07-AD9C-EEC5-0FE84509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ED655-E62E-CE47-84E0-6EE0532C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D832D-6BB2-56F1-9569-E00E6D18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7AC5-EF65-D451-2825-E2D9D158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7E55-DE84-4503-F089-EA32663EE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E57BC-8289-C549-DE3B-BCD41F614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0F0F6-BDD7-6311-C0E5-6A43CEAC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97B9A-0700-A9F1-94D8-F865B326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6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BCD4-22DF-C13C-663C-87CB7B1F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F2979-5A9D-EF64-7A91-3E96F4882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11CD2-2FBD-4F79-7205-83C2F73B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D1B4D-B3A8-C356-0017-61579F25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3F1FA-4DF2-57C7-69FA-87AFC39C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5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AB46-AE94-9C21-FA11-DBFEF9F9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BF232-164E-697A-5ABF-EF2F245B6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F2FA2-7CBB-6E13-45B7-75BAF23FA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64AAD-8D3E-2149-FD95-68D33626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82ABD-C6EB-B0A9-AEB8-5C45BEB1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51FA6-5EA3-B08E-CAE5-233C4574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9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B38C-63FB-6FC3-744A-ECE8F77D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A4BE2-0788-D0EE-6F90-24224B4B6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8F7BF-3B6F-B7A8-B579-D42B857B9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20FE2-205A-DBB3-9814-30C124CE4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DF9C3B-D986-8239-9693-C35F05186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BC579-A4D7-D963-F497-769982FB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07D7C4-C0E5-5232-A799-66EAF040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237715-DF1C-E891-C960-48F7FBE7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5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DC559-21B9-864F-AB70-A8FD34CE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5980A1-66F9-48A0-7FF4-1785ADCF1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858FC-2A0E-46E5-856F-8B96B6DE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E47D8-D3C5-7F36-E8BA-B02E00E8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5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55FA5-277F-2BDD-C017-B261CEFB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5BAFA5-C005-E752-78A4-ACC456E3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8044A-FCB5-C921-383F-E0AA1646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987B-7C42-623C-A8D8-F6F5E2CD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CF1DC-2B1F-5C1C-F2D9-4C073469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DAD88-1E35-536E-8DB8-CF1C61CBE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22EE8-D7FF-E99B-124E-CC54B8BF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3DDB7-B7BF-200F-D284-FC028976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DBF64-7A15-AD42-E322-95475181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2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0691-D6DD-DA5B-B2FB-A8E6D5D97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B211D-4431-00B5-044A-50BA54FC9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FB20E-0D77-1A72-D78B-35B0959AC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3FADA-5FE6-BFCE-F0C1-7860EFCB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675C-5903-49D4-855C-D8CCC625C550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7F056-10FE-5088-4861-2D6F835B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3B6F1-E69A-9191-FD7A-36503458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0D1C1-0624-4BDA-2C10-DD48C2FE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7DBC0-A1A5-09AB-BF43-4AFDF6EA6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353B4-7CB5-A75A-32E1-CD1076851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98675C-5903-49D4-855C-D8CCC625C550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CAC73-EBD6-59DD-2730-3F8CFF02D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373DB-BB9F-5532-3DCB-303DCBB0B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457463-F7DA-46BC-8C93-17C56963B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EF10-ED94-9F5A-72BA-4548F53E8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891" y="1122363"/>
            <a:ext cx="10998777" cy="2306637"/>
          </a:xfrm>
        </p:spPr>
        <p:txBody>
          <a:bodyPr>
            <a:noAutofit/>
          </a:bodyPr>
          <a:lstStyle/>
          <a:p>
            <a:r>
              <a:rPr lang="en-US" sz="7800" b="1" dirty="0">
                <a:solidFill>
                  <a:schemeClr val="bg1"/>
                </a:solidFill>
              </a:rPr>
              <a:t>Trusting the Invisible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BFCB7-1A45-CA45-57AC-270D297CA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084262"/>
          </a:xfrm>
        </p:spPr>
        <p:txBody>
          <a:bodyPr>
            <a:normAutofit/>
          </a:bodyPr>
          <a:lstStyle/>
          <a:p>
            <a:r>
              <a:rPr lang="en-US" sz="7000" i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He is able</a:t>
            </a:r>
          </a:p>
        </p:txBody>
      </p:sp>
    </p:spTree>
    <p:extLst>
      <p:ext uri="{BB962C8B-B14F-4D97-AF65-F5344CB8AC3E}">
        <p14:creationId xmlns:p14="http://schemas.microsoft.com/office/powerpoint/2010/main" val="3791846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PoetsenOne</vt:lpstr>
      <vt:lpstr>Office Theme</vt:lpstr>
      <vt:lpstr>Trusting the Invisible God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Sowell</dc:creator>
  <cp:lastModifiedBy>Robert Sowell</cp:lastModifiedBy>
  <cp:revision>3</cp:revision>
  <dcterms:created xsi:type="dcterms:W3CDTF">2026-05-13T10:29:07Z</dcterms:created>
  <dcterms:modified xsi:type="dcterms:W3CDTF">2026-05-21T22:15:38Z</dcterms:modified>
</cp:coreProperties>
</file>