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24" r:id="rId4"/>
    <p:sldId id="325" r:id="rId5"/>
    <p:sldId id="326" r:id="rId6"/>
    <p:sldId id="327" r:id="rId7"/>
    <p:sldId id="328" r:id="rId8"/>
    <p:sldId id="329" r:id="rId9"/>
    <p:sldId id="302" r:id="rId10"/>
    <p:sldId id="330" r:id="rId11"/>
    <p:sldId id="288" r:id="rId12"/>
    <p:sldId id="331" r:id="rId13"/>
    <p:sldId id="332" r:id="rId14"/>
    <p:sldId id="316" r:id="rId15"/>
    <p:sldId id="306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9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6FD3-8694-B513-7415-9920619D3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A3D2B-88C1-B0A9-0877-F0FC131E0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AF40-F5CE-6DF2-AFB9-1157A047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4A25-A470-5120-4EE0-3C1C0142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3EFA1-0DE1-B883-21BC-9A9835D8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AC1B04-B185-0567-CBA6-920EC91D3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/>
          <a:stretch>
            <a:fillRect/>
          </a:stretch>
        </p:blipFill>
        <p:spPr>
          <a:xfrm>
            <a:off x="-6062" y="-1"/>
            <a:ext cx="1219633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95B75-7E97-2744-D665-E711B4C6F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14" y="4830662"/>
            <a:ext cx="1614684" cy="1776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A78EF-B3D0-8E78-9BB9-C4602A50C5D8}"/>
              </a:ext>
            </a:extLst>
          </p:cNvPr>
          <p:cNvSpPr txBox="1"/>
          <p:nvPr userDrawn="1"/>
        </p:nvSpPr>
        <p:spPr>
          <a:xfrm>
            <a:off x="9679133" y="6096714"/>
            <a:ext cx="1347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PoetsenOne" panose="020108030300000D0203" pitchFamily="2" charset="0"/>
              </a:rPr>
              <a:t>March 1, 2026</a:t>
            </a:r>
          </a:p>
        </p:txBody>
      </p:sp>
    </p:spTree>
    <p:extLst>
      <p:ext uri="{BB962C8B-B14F-4D97-AF65-F5344CB8AC3E}">
        <p14:creationId xmlns:p14="http://schemas.microsoft.com/office/powerpoint/2010/main" val="35491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A5BD-A4B0-E910-C505-6295E8B8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A93B0-6858-5F20-ECEB-8392964EB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775A4-CB6A-A45F-CDE0-CB4BB3C5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960A5-050D-2B75-9D05-1E8C2646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E9C0D-E284-F20C-D266-3DC3FBC8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0A7AA9-7884-5CAF-7C8D-80215B579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473F0-B6B5-0673-EEE9-CC8D20EDF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20430-2855-A9C5-5BCB-4966304A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CE65-3FBB-6E4F-EAC1-87DC87C5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2E139-AA9E-33A7-B71D-33711F2B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E398-BC6E-CE5E-8812-157A1C83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0230-053B-0887-6238-645AF825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566A-7352-71E3-7559-637F3FB3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A70EE-DD93-7616-5C37-01A9AA62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8AA3F-254A-2967-35B5-B9A0012A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AD74-A17D-E057-8DE2-3593E56F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44987-95CF-C497-A8EC-090A6134A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5FC42-3A98-4138-B93D-CE4FDFD3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69762-BC5D-35F7-58CF-38D89C41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9417-E25C-9CE9-F987-85240FF6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FE9-8361-CE3A-A910-6E92F737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79CE5-14A5-BD2D-E163-9747ADE9A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3764A-555E-9E17-5ED0-84D011368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7104E-75A5-2FC6-3D6D-55890650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63F42-80ED-1D40-CC9E-CF6ECD8A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FBDEE-332A-D451-A471-FAC47983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D748-039F-15A1-DAAD-1B8A2DB9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FEB5A-6AA9-B0A7-454A-FEDE07B71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49CFA-DF44-5B69-F69F-7468AD14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F1BCB-AD45-4F67-0CB2-AE369A37D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D42D2-20C6-5194-0F13-5E4CA42BA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27533-5319-FFB6-CD7E-47E4E248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E12B1-ED01-7DF4-6621-964934AF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EA53A-201E-8BF1-3E86-FD3AB597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F0B4-EAFF-0FB2-05A4-8E03E06B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BB65D-A55E-3E7E-B965-F1C7E891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91B0F-D988-DC27-24A7-FF52610F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15CB3-EF42-0996-4C48-5079A27D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156E2-43B6-0DF6-E2B0-DCDF8AEC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0F45D-9A83-6B1E-4BEB-C112484B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13354-2564-6F2D-4B7F-74014676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7E44-9792-608D-9B8D-E01C460C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5A5DA-6DC3-FF4C-4AED-A3089685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EBFED-3C34-3F81-4580-9FAA8C57E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CFE01-D168-E624-CC76-A6F49B02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857F2-9B63-26DB-A257-4490FE48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3EB2A-F111-9E14-3CE1-8145FAD9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69C1-A33F-0DA7-35C9-857AD468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351-3ADB-E3BE-6F1E-2FB4C11C7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9553E-C0B7-C746-02EB-8EAE2EF2E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F8DD0-B517-6C14-756F-9AC3E8C9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2B8D3-B0A1-FE70-367E-B6B98D70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D3CB5-DC2D-F967-E9F3-BD90A027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30EC5-1AA4-B742-55C5-DF5E2D47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775C1-ED83-4DB9-B86E-B3F3C8027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8257-A8A3-9B04-55FA-AE31F6E84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7EA757-B5A6-4E66-90C5-187E64E8FEF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A964-1EFF-26C3-743B-30BD95CE6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F2F4-6223-01B2-69B0-F76AD72EF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25DB0-8B6A-4FF6-9916-E40B9BDD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5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F9D49-9407-AA23-5B7E-CC45CCA01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19"/>
          <a:stretch>
            <a:fillRect/>
          </a:stretch>
        </p:blipFill>
        <p:spPr>
          <a:xfrm>
            <a:off x="-6779" y="-1"/>
            <a:ext cx="12205558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065E1-E277-118F-343E-DCC04BF05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8776" y="364638"/>
            <a:ext cx="7841588" cy="1295868"/>
          </a:xfrm>
        </p:spPr>
        <p:txBody>
          <a:bodyPr anchor="ctr">
            <a:normAutofit/>
          </a:bodyPr>
          <a:lstStyle/>
          <a:p>
            <a:r>
              <a:rPr lang="en-US" sz="7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SHEPHERD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0F05B-4730-1F19-564A-CF853B6A3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14" y="4830662"/>
            <a:ext cx="1614684" cy="17761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7320B74-D67E-7F4D-C455-50AFB40ECA5D}"/>
              </a:ext>
            </a:extLst>
          </p:cNvPr>
          <p:cNvSpPr txBox="1">
            <a:spLocks/>
          </p:cNvSpPr>
          <p:nvPr/>
        </p:nvSpPr>
        <p:spPr>
          <a:xfrm>
            <a:off x="4348776" y="1482394"/>
            <a:ext cx="7841588" cy="1295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5E3C5-6D8C-FA9F-9504-BF02DDCF6E00}"/>
              </a:ext>
            </a:extLst>
          </p:cNvPr>
          <p:cNvSpPr txBox="1"/>
          <p:nvPr/>
        </p:nvSpPr>
        <p:spPr>
          <a:xfrm>
            <a:off x="9688153" y="6120308"/>
            <a:ext cx="1338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PoetsenOne" panose="020108030300000D0203" pitchFamily="2" charset="0"/>
              </a:rPr>
              <a:t>March 1, 2026</a:t>
            </a:r>
          </a:p>
        </p:txBody>
      </p:sp>
    </p:spTree>
    <p:extLst>
      <p:ext uri="{BB962C8B-B14F-4D97-AF65-F5344CB8AC3E}">
        <p14:creationId xmlns:p14="http://schemas.microsoft.com/office/powerpoint/2010/main" val="39416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29875-EEAB-D084-6216-FD76D6B19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2CE876-2D43-43D8-5178-9DE5D0CD8FA2}"/>
              </a:ext>
            </a:extLst>
          </p:cNvPr>
          <p:cNvSpPr txBox="1">
            <a:spLocks/>
          </p:cNvSpPr>
          <p:nvPr/>
        </p:nvSpPr>
        <p:spPr>
          <a:xfrm>
            <a:off x="427982" y="96423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CCD507-4446-BC03-9761-0EB6FE463A00}"/>
              </a:ext>
            </a:extLst>
          </p:cNvPr>
          <p:cNvSpPr txBox="1">
            <a:spLocks/>
          </p:cNvSpPr>
          <p:nvPr/>
        </p:nvSpPr>
        <p:spPr>
          <a:xfrm>
            <a:off x="695438" y="2133444"/>
            <a:ext cx="11215378" cy="3760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“Indeed, when I walk through </a:t>
            </a:r>
            <a:r>
              <a:rPr lang="en-US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death-shadow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valley, </a:t>
            </a:r>
          </a:p>
          <a:p>
            <a:pPr algn="l"/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I fear not </a:t>
            </a:r>
            <a:r>
              <a:rPr lang="en-US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evil</a:t>
            </a:r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or </a:t>
            </a:r>
            <a:r>
              <a:rPr lang="en-US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harm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</a:t>
            </a:r>
          </a:p>
          <a:p>
            <a:pPr algn="l"/>
            <a:r>
              <a:rPr lang="en-US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because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You are with me.”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5F6C0E-1797-68F7-EAFF-B8BC86AF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 I walk through the valley of the shadow of death, I fear no evil, for Thou art with me.”</a:t>
            </a:r>
          </a:p>
        </p:txBody>
      </p:sp>
    </p:spTree>
    <p:extLst>
      <p:ext uri="{BB962C8B-B14F-4D97-AF65-F5344CB8AC3E}">
        <p14:creationId xmlns:p14="http://schemas.microsoft.com/office/powerpoint/2010/main" val="25374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EA1EB-2F2C-99C6-5296-8040F2358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0D1ED6-097B-5180-B2E1-5023C397B09C}"/>
              </a:ext>
            </a:extLst>
          </p:cNvPr>
          <p:cNvSpPr txBox="1">
            <a:spLocks/>
          </p:cNvSpPr>
          <p:nvPr/>
        </p:nvSpPr>
        <p:spPr>
          <a:xfrm>
            <a:off x="427960" y="926981"/>
            <a:ext cx="11180543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reveal?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6CBCB-A40D-BA9F-6D15-3A6BE89D2B8A}"/>
              </a:ext>
            </a:extLst>
          </p:cNvPr>
          <p:cNvSpPr txBox="1">
            <a:spLocks/>
          </p:cNvSpPr>
          <p:nvPr/>
        </p:nvSpPr>
        <p:spPr>
          <a:xfrm>
            <a:off x="427937" y="1803461"/>
            <a:ext cx="11180542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You will </a:t>
            </a:r>
            <a:r>
              <a:rPr lang="en-US" sz="5400" i="1" u="heavy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experience</a:t>
            </a:r>
            <a:r>
              <a:rPr lang="en-US" sz="540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</a:t>
            </a:r>
            <a:r>
              <a:rPr lang="en-US" sz="5400" i="1" u="heavy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suffering</a:t>
            </a:r>
            <a:r>
              <a:rPr lang="en-US" sz="540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.</a:t>
            </a:r>
            <a:endParaRPr lang="en-US" sz="5400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FB2B92-F060-04F2-BB63-C3E707127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“Indeed, when I walk through death-shadow valley,  I fear not evil, because You are with me.”</a:t>
            </a:r>
          </a:p>
        </p:txBody>
      </p:sp>
    </p:spTree>
    <p:extLst>
      <p:ext uri="{BB962C8B-B14F-4D97-AF65-F5344CB8AC3E}">
        <p14:creationId xmlns:p14="http://schemas.microsoft.com/office/powerpoint/2010/main" val="28010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C2EE6-DFFB-CCCA-81DC-19CB97111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185C4A-6DF5-6CA9-14BA-BBFE215C7150}"/>
              </a:ext>
            </a:extLst>
          </p:cNvPr>
          <p:cNvSpPr txBox="1">
            <a:spLocks/>
          </p:cNvSpPr>
          <p:nvPr/>
        </p:nvSpPr>
        <p:spPr>
          <a:xfrm>
            <a:off x="427960" y="926981"/>
            <a:ext cx="11180543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reveal?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CDAECB-515B-F7D0-A65C-45BA878746F7}"/>
              </a:ext>
            </a:extLst>
          </p:cNvPr>
          <p:cNvSpPr txBox="1">
            <a:spLocks/>
          </p:cNvSpPr>
          <p:nvPr/>
        </p:nvSpPr>
        <p:spPr>
          <a:xfrm>
            <a:off x="427937" y="1803461"/>
            <a:ext cx="11180542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You will </a:t>
            </a:r>
            <a:r>
              <a:rPr lang="en-US" sz="5400" i="1" u="heavy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experience</a:t>
            </a:r>
            <a:r>
              <a:rPr lang="en-US" sz="540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</a:t>
            </a:r>
            <a:r>
              <a:rPr lang="en-US" sz="5400" i="1" u="heavy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suffering</a:t>
            </a:r>
            <a:r>
              <a:rPr lang="en-US" sz="540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.</a:t>
            </a:r>
            <a:endParaRPr lang="en-US" sz="5400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9F05D6-8912-71CA-F2EE-62BBA40E2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“Indeed, when I walk through death-shadow valley,  I fear not evil, because You are with me.”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00FDC7-7C3D-75FD-D644-AF161F95820B}"/>
              </a:ext>
            </a:extLst>
          </p:cNvPr>
          <p:cNvSpPr txBox="1">
            <a:spLocks/>
          </p:cNvSpPr>
          <p:nvPr/>
        </p:nvSpPr>
        <p:spPr>
          <a:xfrm>
            <a:off x="427937" y="2719650"/>
            <a:ext cx="11180542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Your </a:t>
            </a:r>
            <a:r>
              <a:rPr lang="en-US" sz="54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suffering</a:t>
            </a: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is </a:t>
            </a:r>
            <a:r>
              <a:rPr lang="en-US" sz="54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temporary</a:t>
            </a: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4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D855E-0BD9-0CCE-1663-896FE49C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B4D918-5D01-2B84-2216-160F2150306B}"/>
              </a:ext>
            </a:extLst>
          </p:cNvPr>
          <p:cNvSpPr txBox="1">
            <a:spLocks/>
          </p:cNvSpPr>
          <p:nvPr/>
        </p:nvSpPr>
        <p:spPr>
          <a:xfrm>
            <a:off x="427960" y="926981"/>
            <a:ext cx="11180543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reveal?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957AED-33AB-B29B-A08A-B989B9BFA68E}"/>
              </a:ext>
            </a:extLst>
          </p:cNvPr>
          <p:cNvSpPr txBox="1">
            <a:spLocks/>
          </p:cNvSpPr>
          <p:nvPr/>
        </p:nvSpPr>
        <p:spPr>
          <a:xfrm>
            <a:off x="427937" y="1803461"/>
            <a:ext cx="11180542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You will </a:t>
            </a:r>
            <a:r>
              <a:rPr lang="en-US" sz="5400" i="1" u="heavy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experience</a:t>
            </a:r>
            <a:r>
              <a:rPr lang="en-US" sz="540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</a:t>
            </a:r>
            <a:r>
              <a:rPr lang="en-US" sz="5400" i="1" u="heavy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suffering</a:t>
            </a:r>
            <a:r>
              <a:rPr lang="en-US" sz="540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.</a:t>
            </a:r>
            <a:endParaRPr lang="en-US" sz="5400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0575E3-19DD-49A6-0724-A1C89F65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“Indeed, when I walk through death-shadow valley,  I fear not evil, because You are with me.”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335EEE-410A-A127-4A47-ADD34F0D00B4}"/>
              </a:ext>
            </a:extLst>
          </p:cNvPr>
          <p:cNvSpPr txBox="1">
            <a:spLocks/>
          </p:cNvSpPr>
          <p:nvPr/>
        </p:nvSpPr>
        <p:spPr>
          <a:xfrm>
            <a:off x="427937" y="2719650"/>
            <a:ext cx="11180542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Your </a:t>
            </a:r>
            <a:r>
              <a:rPr lang="en-US" sz="54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suffering</a:t>
            </a: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is </a:t>
            </a:r>
            <a:r>
              <a:rPr lang="en-US" sz="54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temporary</a:t>
            </a: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974FC5-E69E-60B5-04CF-CD99352D43B8}"/>
              </a:ext>
            </a:extLst>
          </p:cNvPr>
          <p:cNvSpPr txBox="1">
            <a:spLocks/>
          </p:cNvSpPr>
          <p:nvPr/>
        </p:nvSpPr>
        <p:spPr>
          <a:xfrm>
            <a:off x="427937" y="3680256"/>
            <a:ext cx="11180542" cy="916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Your </a:t>
            </a:r>
            <a:r>
              <a:rPr lang="en-US" sz="54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SECURITY</a:t>
            </a: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is </a:t>
            </a:r>
            <a:r>
              <a:rPr lang="en-US" sz="54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conditional</a:t>
            </a:r>
            <a:r>
              <a:rPr lang="en-US" sz="54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CB8C8-A44E-D7A7-680B-344032E37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D541-DFD5-95E2-E2CD-169DD6379F56}"/>
              </a:ext>
            </a:extLst>
          </p:cNvPr>
          <p:cNvSpPr txBox="1">
            <a:spLocks/>
          </p:cNvSpPr>
          <p:nvPr/>
        </p:nvSpPr>
        <p:spPr>
          <a:xfrm>
            <a:off x="695438" y="1959272"/>
            <a:ext cx="11215378" cy="4635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“Truly, when I walk through </a:t>
            </a:r>
            <a:r>
              <a:rPr lang="en-US" sz="50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dark</a:t>
            </a:r>
            <a:r>
              <a:rPr lang="en-US" sz="50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times of </a:t>
            </a:r>
            <a:r>
              <a:rPr lang="en-US" sz="5000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suffering</a:t>
            </a:r>
            <a:r>
              <a:rPr lang="en-US" sz="50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in </a:t>
            </a:r>
            <a:r>
              <a:rPr lang="en-US" sz="50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death-shadow</a:t>
            </a:r>
            <a:r>
              <a:rPr lang="en-US" sz="50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valleys, I do not fear evil or </a:t>
            </a:r>
            <a:r>
              <a:rPr lang="en-US" sz="50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harm</a:t>
            </a:r>
            <a:r>
              <a:rPr lang="en-US" sz="50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      I encounter there, because You,     my LORD SHEPHERD,                        are my </a:t>
            </a:r>
            <a:r>
              <a:rPr lang="en-US" sz="50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SECURITY</a:t>
            </a:r>
            <a:r>
              <a:rPr lang="en-US" sz="50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, ever with me.”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7BD01-9971-449A-1AA6-024E58553B55}"/>
              </a:ext>
            </a:extLst>
          </p:cNvPr>
          <p:cNvSpPr txBox="1">
            <a:spLocks/>
          </p:cNvSpPr>
          <p:nvPr/>
        </p:nvSpPr>
        <p:spPr>
          <a:xfrm>
            <a:off x="427960" y="926981"/>
            <a:ext cx="11180543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reveal?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E5DC65-3AEA-0367-AADB-033CEDE2A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“Indeed, when I walk through death-shadow valley,  I fear not evil, because You are with me.”</a:t>
            </a:r>
          </a:p>
        </p:txBody>
      </p:sp>
    </p:spTree>
    <p:extLst>
      <p:ext uri="{BB962C8B-B14F-4D97-AF65-F5344CB8AC3E}">
        <p14:creationId xmlns:p14="http://schemas.microsoft.com/office/powerpoint/2010/main" val="20993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BCDB-E315-DCD0-8960-E529B567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550869-1E08-A7E2-7B24-5B41895BA3AF}"/>
              </a:ext>
            </a:extLst>
          </p:cNvPr>
          <p:cNvSpPr txBox="1">
            <a:spLocks/>
          </p:cNvSpPr>
          <p:nvPr/>
        </p:nvSpPr>
        <p:spPr>
          <a:xfrm>
            <a:off x="427982" y="2678699"/>
            <a:ext cx="11180543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require?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C6532B-C85B-3E97-CB3A-FEDE8BE47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7"/>
            <a:ext cx="11180544" cy="2316064"/>
          </a:xfrm>
        </p:spPr>
        <p:txBody>
          <a:bodyPr anchor="ctr">
            <a:noAutofit/>
          </a:bodyPr>
          <a:lstStyle/>
          <a:p>
            <a:pPr algn="l"/>
            <a:r>
              <a:rPr lang="en-US" sz="50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“Indeed, when I walk through death-shadow valley, I fear not evil, </a:t>
            </a:r>
            <a:br>
              <a:rPr lang="en-US" sz="50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</a:br>
            <a:r>
              <a:rPr lang="en-US" sz="50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because You are with me.”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CDC3DB-15F5-ED6E-18C9-19F22E27BD2D}"/>
              </a:ext>
            </a:extLst>
          </p:cNvPr>
          <p:cNvSpPr txBox="1">
            <a:spLocks/>
          </p:cNvSpPr>
          <p:nvPr/>
        </p:nvSpPr>
        <p:spPr>
          <a:xfrm>
            <a:off x="427981" y="4278900"/>
            <a:ext cx="11180543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5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Trust the SHEPHERD.</a:t>
            </a:r>
          </a:p>
        </p:txBody>
      </p:sp>
    </p:spTree>
    <p:extLst>
      <p:ext uri="{BB962C8B-B14F-4D97-AF65-F5344CB8AC3E}">
        <p14:creationId xmlns:p14="http://schemas.microsoft.com/office/powerpoint/2010/main" val="38536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A469E-24E7-C2A3-C41D-2E1033AEA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B0B4E-AC8E-5879-C657-12545007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19"/>
          <a:stretch>
            <a:fillRect/>
          </a:stretch>
        </p:blipFill>
        <p:spPr>
          <a:xfrm>
            <a:off x="-6779" y="-1"/>
            <a:ext cx="12205558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20224-E817-BA89-E389-7C1619C0E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8776" y="364638"/>
            <a:ext cx="7841588" cy="1295868"/>
          </a:xfrm>
        </p:spPr>
        <p:txBody>
          <a:bodyPr anchor="ctr">
            <a:normAutofit/>
          </a:bodyPr>
          <a:lstStyle/>
          <a:p>
            <a:r>
              <a:rPr lang="en-US" sz="7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SHEPHERD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814873-5137-85EB-3915-F287A9776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14" y="4830662"/>
            <a:ext cx="1614684" cy="17761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69133C8-DA35-E97A-11F1-A8B032E711DD}"/>
              </a:ext>
            </a:extLst>
          </p:cNvPr>
          <p:cNvSpPr txBox="1">
            <a:spLocks/>
          </p:cNvSpPr>
          <p:nvPr/>
        </p:nvSpPr>
        <p:spPr>
          <a:xfrm>
            <a:off x="4348776" y="1482394"/>
            <a:ext cx="7841588" cy="1295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my 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D55D1-517C-7E53-CFE5-8B17C900D255}"/>
              </a:ext>
            </a:extLst>
          </p:cNvPr>
          <p:cNvSpPr txBox="1"/>
          <p:nvPr/>
        </p:nvSpPr>
        <p:spPr>
          <a:xfrm>
            <a:off x="9688153" y="6120308"/>
            <a:ext cx="1338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PoetsenOne" panose="020108030300000D0203" pitchFamily="2" charset="0"/>
              </a:rPr>
              <a:t>March 1, 2026</a:t>
            </a:r>
          </a:p>
        </p:txBody>
      </p:sp>
    </p:spTree>
    <p:extLst>
      <p:ext uri="{BB962C8B-B14F-4D97-AF65-F5344CB8AC3E}">
        <p14:creationId xmlns:p14="http://schemas.microsoft.com/office/powerpoint/2010/main" val="2187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37A65-3C28-7D89-4313-FB0CD7387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5D1145-0CC0-69D3-0B77-7DA462F33699}"/>
              </a:ext>
            </a:extLst>
          </p:cNvPr>
          <p:cNvSpPr txBox="1">
            <a:spLocks/>
          </p:cNvSpPr>
          <p:nvPr/>
        </p:nvSpPr>
        <p:spPr>
          <a:xfrm>
            <a:off x="427982" y="96423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B8FE54-62D2-7DE2-DA51-F8162C9A5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 I walk through the valley of the shadow of death, I fear no evil, for Thou art with me.”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4A300F-FA4A-461C-1462-6280318C7079}"/>
              </a:ext>
            </a:extLst>
          </p:cNvPr>
          <p:cNvSpPr txBox="1">
            <a:spLocks/>
          </p:cNvSpPr>
          <p:nvPr/>
        </p:nvSpPr>
        <p:spPr>
          <a:xfrm>
            <a:off x="427982" y="1919274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though” =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“Truly, when”</a:t>
            </a:r>
          </a:p>
        </p:txBody>
      </p:sp>
    </p:spTree>
    <p:extLst>
      <p:ext uri="{BB962C8B-B14F-4D97-AF65-F5344CB8AC3E}">
        <p14:creationId xmlns:p14="http://schemas.microsoft.com/office/powerpoint/2010/main" val="20843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F6E3E-7AEF-BBC6-147C-9DF3929C9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6D1D6D-E4EA-9719-E7D0-02207A2F2A6B}"/>
              </a:ext>
            </a:extLst>
          </p:cNvPr>
          <p:cNvSpPr txBox="1">
            <a:spLocks/>
          </p:cNvSpPr>
          <p:nvPr/>
        </p:nvSpPr>
        <p:spPr>
          <a:xfrm>
            <a:off x="427982" y="96423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536A27-99E4-6941-52F0-213D0AE1B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 I walk through the valley of the shadow of death, I fear no evil, for Thou art with me.”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238295-56E3-303A-2469-EA4D1CB8F112}"/>
              </a:ext>
            </a:extLst>
          </p:cNvPr>
          <p:cNvSpPr txBox="1">
            <a:spLocks/>
          </p:cNvSpPr>
          <p:nvPr/>
        </p:nvSpPr>
        <p:spPr>
          <a:xfrm>
            <a:off x="427982" y="1919274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though” =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“Truly, when”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2753B0-7B7D-E65B-5B9E-0EAEB5AB9BD8}"/>
              </a:ext>
            </a:extLst>
          </p:cNvPr>
          <p:cNvSpPr txBox="1">
            <a:spLocks/>
          </p:cNvSpPr>
          <p:nvPr/>
        </p:nvSpPr>
        <p:spPr>
          <a:xfrm>
            <a:off x="427982" y="2700628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“walk through”, not merely </a:t>
            </a:r>
            <a:r>
              <a:rPr lang="en-US" sz="52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into</a:t>
            </a:r>
            <a:endParaRPr lang="en-US" sz="5200" i="1" u="heavy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51D01-E65D-4952-1B41-D61BBEA12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F4BFDD-79E2-B723-626D-D7E0D667F77B}"/>
              </a:ext>
            </a:extLst>
          </p:cNvPr>
          <p:cNvSpPr txBox="1">
            <a:spLocks/>
          </p:cNvSpPr>
          <p:nvPr/>
        </p:nvSpPr>
        <p:spPr>
          <a:xfrm>
            <a:off x="427982" y="96423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8A605C-6E85-AD49-3402-DFB467FCF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 I walk through the valley of the shadow of death, I fear no evil, for Thou art with me.”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953DEF6-EA99-25D2-B1E5-1B3356362838}"/>
              </a:ext>
            </a:extLst>
          </p:cNvPr>
          <p:cNvSpPr txBox="1">
            <a:spLocks/>
          </p:cNvSpPr>
          <p:nvPr/>
        </p:nvSpPr>
        <p:spPr>
          <a:xfrm>
            <a:off x="427982" y="1919274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though” =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“Truly, when”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162856-7DCE-6C4A-4E76-D58CF7C281F2}"/>
              </a:ext>
            </a:extLst>
          </p:cNvPr>
          <p:cNvSpPr txBox="1">
            <a:spLocks/>
          </p:cNvSpPr>
          <p:nvPr/>
        </p:nvSpPr>
        <p:spPr>
          <a:xfrm>
            <a:off x="427982" y="2700628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“walk through”, not merely </a:t>
            </a:r>
            <a:r>
              <a:rPr lang="en-US" sz="52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into</a:t>
            </a:r>
            <a:endParaRPr lang="en-US" sz="5200" i="1" u="heavy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E63D13-E7FD-194E-9443-12BF15941ED8}"/>
              </a:ext>
            </a:extLst>
          </p:cNvPr>
          <p:cNvSpPr txBox="1">
            <a:spLocks/>
          </p:cNvSpPr>
          <p:nvPr/>
        </p:nvSpPr>
        <p:spPr>
          <a:xfrm>
            <a:off x="427982" y="3575510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“valley”: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deep gorge or canyon</a:t>
            </a:r>
            <a:endParaRPr lang="en-US" sz="5200" i="1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882B6-4464-81EE-0939-5120805F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DC546F-08C5-8053-3AB5-237B8A7D16A8}"/>
              </a:ext>
            </a:extLst>
          </p:cNvPr>
          <p:cNvSpPr txBox="1">
            <a:spLocks/>
          </p:cNvSpPr>
          <p:nvPr/>
        </p:nvSpPr>
        <p:spPr>
          <a:xfrm>
            <a:off x="427982" y="96423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0D1D30-CDD4-5D42-70BF-5BB939FCC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 I walk through the valley of the shadow of death, I fear no evil, for Thou art with me.”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AAA732-6C91-C9DD-A644-4B33236B31AA}"/>
              </a:ext>
            </a:extLst>
          </p:cNvPr>
          <p:cNvSpPr txBox="1">
            <a:spLocks/>
          </p:cNvSpPr>
          <p:nvPr/>
        </p:nvSpPr>
        <p:spPr>
          <a:xfrm>
            <a:off x="427982" y="1919274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though” =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“Truly, when”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EAF38-7DDE-AC7C-E79B-211DA74A2568}"/>
              </a:ext>
            </a:extLst>
          </p:cNvPr>
          <p:cNvSpPr txBox="1">
            <a:spLocks/>
          </p:cNvSpPr>
          <p:nvPr/>
        </p:nvSpPr>
        <p:spPr>
          <a:xfrm>
            <a:off x="427982" y="2700628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“walk through”, not merely </a:t>
            </a:r>
            <a:r>
              <a:rPr lang="en-US" sz="5200" i="1" u="heavy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into</a:t>
            </a:r>
            <a:endParaRPr lang="en-US" sz="5200" i="1" u="heavy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38C7A7-9F48-FE4A-A721-9E3DCC929E19}"/>
              </a:ext>
            </a:extLst>
          </p:cNvPr>
          <p:cNvSpPr txBox="1">
            <a:spLocks/>
          </p:cNvSpPr>
          <p:nvPr/>
        </p:nvSpPr>
        <p:spPr>
          <a:xfrm>
            <a:off x="427982" y="3575510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“valley”: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deep gorge or canyon</a:t>
            </a:r>
            <a:endParaRPr lang="en-US" sz="5200" i="1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04DFDD-A52C-D662-8080-8E9E89BA4BC7}"/>
              </a:ext>
            </a:extLst>
          </p:cNvPr>
          <p:cNvSpPr txBox="1">
            <a:spLocks/>
          </p:cNvSpPr>
          <p:nvPr/>
        </p:nvSpPr>
        <p:spPr>
          <a:xfrm>
            <a:off x="427982" y="4450392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“shadow of death”: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death-shadow</a:t>
            </a:r>
            <a:endParaRPr lang="en-US" sz="5200" i="1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E66E5-CB32-F619-909D-D6E6CB9B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84C608-AC67-B218-FADD-58ECFAD573E0}"/>
              </a:ext>
            </a:extLst>
          </p:cNvPr>
          <p:cNvSpPr txBox="1">
            <a:spLocks/>
          </p:cNvSpPr>
          <p:nvPr/>
        </p:nvSpPr>
        <p:spPr>
          <a:xfrm>
            <a:off x="427982" y="96423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0A4CF57-271D-3173-8CB0-406BC70F0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 I walk through the valley of the shadow of death, I fear no evil, for Thou art with me.”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24B882-21E2-54FA-E183-A011E4469B51}"/>
              </a:ext>
            </a:extLst>
          </p:cNvPr>
          <p:cNvSpPr txBox="1">
            <a:spLocks/>
          </p:cNvSpPr>
          <p:nvPr/>
        </p:nvSpPr>
        <p:spPr>
          <a:xfrm>
            <a:off x="427982" y="2182139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“evil”: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wickedness or harm</a:t>
            </a:r>
            <a:endParaRPr lang="en-US" sz="5200" i="1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E4212-175D-D642-9367-5FA46EE6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C18A38-F7C2-7A6A-A243-E5B92083F2BD}"/>
              </a:ext>
            </a:extLst>
          </p:cNvPr>
          <p:cNvSpPr txBox="1">
            <a:spLocks/>
          </p:cNvSpPr>
          <p:nvPr/>
        </p:nvSpPr>
        <p:spPr>
          <a:xfrm>
            <a:off x="427982" y="96423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FAE11F-136C-3E69-7109-982340D9A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 I walk through the valley of the shadow of death, I fear no evil, for Thou art with me.”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B478C2-5CCE-4FD0-A554-E927D9AA0D57}"/>
              </a:ext>
            </a:extLst>
          </p:cNvPr>
          <p:cNvSpPr txBox="1">
            <a:spLocks/>
          </p:cNvSpPr>
          <p:nvPr/>
        </p:nvSpPr>
        <p:spPr>
          <a:xfrm>
            <a:off x="427982" y="2182139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“evil”: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wickedness or harm</a:t>
            </a:r>
            <a:endParaRPr lang="en-US" sz="5200" i="1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80A75-69ED-61CB-EB24-2AE6D792DC71}"/>
              </a:ext>
            </a:extLst>
          </p:cNvPr>
          <p:cNvSpPr txBox="1">
            <a:spLocks/>
          </p:cNvSpPr>
          <p:nvPr/>
        </p:nvSpPr>
        <p:spPr>
          <a:xfrm>
            <a:off x="427982" y="3137179"/>
            <a:ext cx="11180544" cy="1761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“fear no”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I don’t fear when </a:t>
            </a:r>
          </a:p>
          <a:p>
            <a:pPr algn="l"/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   I encounter wickedness or harm</a:t>
            </a:r>
            <a:endParaRPr lang="en-US" sz="5200" i="1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F56B1-F307-79A4-F5BF-FDC3857C5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CCEEB9-6DDA-6041-6753-A9E4E651AA24}"/>
              </a:ext>
            </a:extLst>
          </p:cNvPr>
          <p:cNvSpPr txBox="1">
            <a:spLocks/>
          </p:cNvSpPr>
          <p:nvPr/>
        </p:nvSpPr>
        <p:spPr>
          <a:xfrm>
            <a:off x="427982" y="96423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36145F-4AB1-C4E0-AF08-A3724D544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 I walk through the valley of the shadow of death, I fear no evil, for Thou art with me.”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36670B-F716-0FA7-3A68-F2742326E139}"/>
              </a:ext>
            </a:extLst>
          </p:cNvPr>
          <p:cNvSpPr txBox="1">
            <a:spLocks/>
          </p:cNvSpPr>
          <p:nvPr/>
        </p:nvSpPr>
        <p:spPr>
          <a:xfrm>
            <a:off x="427982" y="2182139"/>
            <a:ext cx="11180544" cy="874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“evil”: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wickedness or harm</a:t>
            </a:r>
            <a:endParaRPr lang="en-US" sz="5200" i="1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55DF2-2F9C-714B-0F14-45EEA5F9D5D0}"/>
              </a:ext>
            </a:extLst>
          </p:cNvPr>
          <p:cNvSpPr txBox="1">
            <a:spLocks/>
          </p:cNvSpPr>
          <p:nvPr/>
        </p:nvSpPr>
        <p:spPr>
          <a:xfrm>
            <a:off x="427982" y="3137179"/>
            <a:ext cx="11180544" cy="1761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“fear no”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I don’t fear when </a:t>
            </a:r>
          </a:p>
          <a:p>
            <a:pPr algn="l"/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   I encounter wickedness or harm</a:t>
            </a:r>
            <a:endParaRPr lang="en-US" sz="5200" i="1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FBCAD6-E29B-597A-9B63-1192BDA21726}"/>
              </a:ext>
            </a:extLst>
          </p:cNvPr>
          <p:cNvSpPr txBox="1">
            <a:spLocks/>
          </p:cNvSpPr>
          <p:nvPr/>
        </p:nvSpPr>
        <p:spPr>
          <a:xfrm>
            <a:off x="505728" y="4898571"/>
            <a:ext cx="11180544" cy="176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“for Thou art with me”: </a:t>
            </a:r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because  </a:t>
            </a:r>
          </a:p>
          <a:p>
            <a:pPr algn="l"/>
            <a:r>
              <a:rPr lang="en-US" sz="52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  You are with me</a:t>
            </a:r>
            <a:endParaRPr lang="en-US" sz="5200" i="1" dirty="0">
              <a:solidFill>
                <a:schemeClr val="bg1"/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3D6B-E8E5-FF1E-AFE7-F530A8E9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3EF9076-4D44-6D51-584C-B7394CB4B651}"/>
              </a:ext>
            </a:extLst>
          </p:cNvPr>
          <p:cNvSpPr txBox="1">
            <a:spLocks/>
          </p:cNvSpPr>
          <p:nvPr/>
        </p:nvSpPr>
        <p:spPr>
          <a:xfrm>
            <a:off x="427982" y="964234"/>
            <a:ext cx="7578098" cy="112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What does this say?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E96E6D-C98B-4999-0A8C-BDBE82BB0314}"/>
              </a:ext>
            </a:extLst>
          </p:cNvPr>
          <p:cNvSpPr txBox="1">
            <a:spLocks/>
          </p:cNvSpPr>
          <p:nvPr/>
        </p:nvSpPr>
        <p:spPr>
          <a:xfrm>
            <a:off x="695438" y="2133444"/>
            <a:ext cx="11215378" cy="2631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5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Important Transition:</a:t>
            </a:r>
          </a:p>
          <a:p>
            <a:pPr algn="l"/>
            <a:r>
              <a:rPr lang="en-US" sz="75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          </a:t>
            </a:r>
            <a:r>
              <a:rPr lang="en-US" sz="75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“He” </a:t>
            </a:r>
            <a:r>
              <a:rPr lang="en-US" sz="7500" dirty="0"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  <a:sym typeface="Wingdings" panose="05000000000000000000" pitchFamily="2" charset="2"/>
              </a:rPr>
              <a:t></a:t>
            </a:r>
            <a:r>
              <a:rPr lang="en-US" sz="7500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  <a:sym typeface="Wingdings" panose="05000000000000000000" pitchFamily="2" charset="2"/>
              </a:rPr>
              <a:t> </a:t>
            </a:r>
            <a:r>
              <a:rPr lang="en-US" sz="75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  <a:sym typeface="Wingdings" panose="05000000000000000000" pitchFamily="2" charset="2"/>
              </a:rPr>
              <a:t>“You”</a:t>
            </a:r>
            <a:endParaRPr lang="en-US" sz="7500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3">
                    <a:lumMod val="50000"/>
                  </a:schemeClr>
                </a:outerShdw>
              </a:effectLst>
              <a:latin typeface="Congenial SemiBold" panose="02000503040000020004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D4FA20-4C26-7C0D-088C-E8A9D52A9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82" y="263038"/>
            <a:ext cx="11180544" cy="874882"/>
          </a:xfrm>
        </p:spPr>
        <p:txBody>
          <a:bodyPr anchor="ctr">
            <a:noAutofit/>
          </a:bodyPr>
          <a:lstStyle/>
          <a:p>
            <a:pPr algn="l"/>
            <a:r>
              <a:rPr lang="en-US" sz="3400" i="1" dirty="0">
                <a:solidFill>
                  <a:schemeClr val="bg1"/>
                </a:solidFill>
                <a:effectLst>
                  <a:outerShdw dist="38100" dir="2700000" algn="tl" rotWithShape="0">
                    <a:schemeClr val="accent3">
                      <a:lumMod val="50000"/>
                    </a:schemeClr>
                  </a:outerShdw>
                </a:effectLst>
                <a:latin typeface="Congenial SemiBold" panose="02000503040000020004" pitchFamily="2" charset="0"/>
              </a:rPr>
              <a:t>“Yea, though I walk through the valley of the shadow of death, I fear no evil, for Thou art with me.”</a:t>
            </a:r>
          </a:p>
        </p:txBody>
      </p:sp>
    </p:spTree>
    <p:extLst>
      <p:ext uri="{BB962C8B-B14F-4D97-AF65-F5344CB8AC3E}">
        <p14:creationId xmlns:p14="http://schemas.microsoft.com/office/powerpoint/2010/main" val="2983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678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Congenial SemiBold</vt:lpstr>
      <vt:lpstr>PoetsenOne</vt:lpstr>
      <vt:lpstr>Office Theme</vt:lpstr>
      <vt:lpstr>my SHEPHERD</vt:lpstr>
      <vt:lpstr>“Yea, though I walk through the valley of the shadow of death, I fear no evil, for Thou art with me.”</vt:lpstr>
      <vt:lpstr>“Yea, though I walk through the valley of the shadow of death, I fear no evil, for Thou art with me.”</vt:lpstr>
      <vt:lpstr>“Yea, though I walk through the valley of the shadow of death, I fear no evil, for Thou art with me.”</vt:lpstr>
      <vt:lpstr>“Yea, though I walk through the valley of the shadow of death, I fear no evil, for Thou art with me.”</vt:lpstr>
      <vt:lpstr>“Yea, though I walk through the valley of the shadow of death, I fear no evil, for Thou art with me.”</vt:lpstr>
      <vt:lpstr>“Yea, though I walk through the valley of the shadow of death, I fear no evil, for Thou art with me.”</vt:lpstr>
      <vt:lpstr>“Yea, though I walk through the valley of the shadow of death, I fear no evil, for Thou art with me.”</vt:lpstr>
      <vt:lpstr>“Yea, though I walk through the valley of the shadow of death, I fear no evil, for Thou art with me.”</vt:lpstr>
      <vt:lpstr>“Yea, though I walk through the valley of the shadow of death, I fear no evil, for Thou art with me.”</vt:lpstr>
      <vt:lpstr>“Indeed, when I walk through death-shadow valley,  I fear not evil, because You are with me.”</vt:lpstr>
      <vt:lpstr>“Indeed, when I walk through death-shadow valley,  I fear not evil, because You are with me.”</vt:lpstr>
      <vt:lpstr>“Indeed, when I walk through death-shadow valley,  I fear not evil, because You are with me.”</vt:lpstr>
      <vt:lpstr>“Indeed, when I walk through death-shadow valley,  I fear not evil, because You are with me.”</vt:lpstr>
      <vt:lpstr>“Indeed, when I walk through death-shadow valley, I fear not evil,  because You are with me.”</vt:lpstr>
      <vt:lpstr>my SHEPHERD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Sowell</dc:creator>
  <cp:lastModifiedBy>Robert Sowell</cp:lastModifiedBy>
  <cp:revision>101</cp:revision>
  <dcterms:created xsi:type="dcterms:W3CDTF">2026-01-11T13:24:51Z</dcterms:created>
  <dcterms:modified xsi:type="dcterms:W3CDTF">2026-03-01T02:35:52Z</dcterms:modified>
</cp:coreProperties>
</file>