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49" r:id="rId4"/>
    <p:sldId id="350" r:id="rId5"/>
    <p:sldId id="351" r:id="rId6"/>
    <p:sldId id="352" r:id="rId7"/>
    <p:sldId id="353" r:id="rId8"/>
    <p:sldId id="337" r:id="rId9"/>
    <p:sldId id="354" r:id="rId10"/>
    <p:sldId id="355" r:id="rId11"/>
    <p:sldId id="346" r:id="rId12"/>
    <p:sldId id="356" r:id="rId13"/>
    <p:sldId id="306" r:id="rId14"/>
    <p:sldId id="34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9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36FD3-8694-B513-7415-9920619D3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A3D2B-88C1-B0A9-0877-F0FC131E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FAF40-F5CE-6DF2-AFB9-1157A047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E4A25-A470-5120-4EE0-3C1C0142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3EFA1-0DE1-B883-21BC-9A9835D8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AC1B04-B185-0567-CBA6-920EC91D3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/>
          <a:stretch>
            <a:fillRect/>
          </a:stretch>
        </p:blipFill>
        <p:spPr>
          <a:xfrm>
            <a:off x="-6062" y="-1"/>
            <a:ext cx="1219633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95B75-7E97-2744-D665-E711B4C6F6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14" y="4830662"/>
            <a:ext cx="1614684" cy="1776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3A78EF-B3D0-8E78-9BB9-C4602A50C5D8}"/>
              </a:ext>
            </a:extLst>
          </p:cNvPr>
          <p:cNvSpPr txBox="1"/>
          <p:nvPr userDrawn="1"/>
        </p:nvSpPr>
        <p:spPr>
          <a:xfrm>
            <a:off x="9679133" y="6096714"/>
            <a:ext cx="1347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PoetsenOne" panose="020108030300000D0203" pitchFamily="2" charset="0"/>
              </a:rPr>
              <a:t>March 15, 2026</a:t>
            </a:r>
          </a:p>
        </p:txBody>
      </p:sp>
    </p:spTree>
    <p:extLst>
      <p:ext uri="{BB962C8B-B14F-4D97-AF65-F5344CB8AC3E}">
        <p14:creationId xmlns:p14="http://schemas.microsoft.com/office/powerpoint/2010/main" val="35491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A5BD-A4B0-E910-C505-6295E8B8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A93B0-6858-5F20-ECEB-8392964EB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775A4-CB6A-A45F-CDE0-CB4BB3C5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960A5-050D-2B75-9D05-1E8C2646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E9C0D-E284-F20C-D266-3DC3FBC8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0A7AA9-7884-5CAF-7C8D-80215B579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473F0-B6B5-0673-EEE9-CC8D20EDF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20430-2855-A9C5-5BCB-4966304AF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CCE65-3FBB-6E4F-EAC1-87DC87C5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2E139-AA9E-33A7-B71D-33711F2B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E398-BC6E-CE5E-8812-157A1C83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50230-053B-0887-6238-645AF825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566A-7352-71E3-7559-637F3FB3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A70EE-DD93-7616-5C37-01A9AA62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8AA3F-254A-2967-35B5-B9A0012A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AD74-A17D-E057-8DE2-3593E56F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44987-95CF-C497-A8EC-090A6134A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5FC42-3A98-4138-B93D-CE4FDFD3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69762-BC5D-35F7-58CF-38D89C41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29417-E25C-9CE9-F987-85240FF6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3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FE9-8361-CE3A-A910-6E92F737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79CE5-14A5-BD2D-E163-9747ADE9A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3764A-555E-9E17-5ED0-84D011368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7104E-75A5-2FC6-3D6D-55890650A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63F42-80ED-1D40-CC9E-CF6ECD8A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FBDEE-332A-D451-A471-FAC47983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D748-039F-15A1-DAAD-1B8A2DB9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FEB5A-6AA9-B0A7-454A-FEDE07B71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49CFA-DF44-5B69-F69F-7468AD141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F1BCB-AD45-4F67-0CB2-AE369A37D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D42D2-20C6-5194-0F13-5E4CA42BA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E27533-5319-FFB6-CD7E-47E4E248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E12B1-ED01-7DF4-6621-964934AF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1EA53A-201E-8BF1-3E86-FD3AB597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F0B4-EAFF-0FB2-05A4-8E03E06B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BB65D-A55E-3E7E-B965-F1C7E891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91B0F-D988-DC27-24A7-FF52610F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15CB3-EF42-0996-4C48-5079A27D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156E2-43B6-0DF6-E2B0-DCDF8AEC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0F45D-9A83-6B1E-4BEB-C112484BC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13354-2564-6F2D-4B7F-74014676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7E44-9792-608D-9B8D-E01C460C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A5DA-6DC3-FF4C-4AED-A3089685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EBFED-3C34-3F81-4580-9FAA8C57E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CFE01-D168-E624-CC76-A6F49B02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857F2-9B63-26DB-A257-4490FE48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3EB2A-F111-9E14-3CE1-8145FAD9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69C1-A33F-0DA7-35C9-857AD468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351-3ADB-E3BE-6F1E-2FB4C11C7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9553E-C0B7-C746-02EB-8EAE2EF2E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F8DD0-B517-6C14-756F-9AC3E8C9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2B8D3-B0A1-FE70-367E-B6B98D70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D3CB5-DC2D-F967-E9F3-BD90A027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30EC5-1AA4-B742-55C5-DF5E2D47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775C1-ED83-4DB9-B86E-B3F3C8027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B8257-A8A3-9B04-55FA-AE31F6E84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7EA757-B5A6-4E66-90C5-187E64E8FEF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EA964-1EFF-26C3-743B-30BD95CE6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5F2F4-6223-01B2-69B0-F76AD72EF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5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BF9D49-9407-AA23-5B7E-CC45CCA01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19"/>
          <a:stretch>
            <a:fillRect/>
          </a:stretch>
        </p:blipFill>
        <p:spPr>
          <a:xfrm>
            <a:off x="-6779" y="-1"/>
            <a:ext cx="12205558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065E1-E277-118F-343E-DCC04BF05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8776" y="364638"/>
            <a:ext cx="7841588" cy="1295868"/>
          </a:xfrm>
        </p:spPr>
        <p:txBody>
          <a:bodyPr anchor="ctr">
            <a:normAutofit/>
          </a:bodyPr>
          <a:lstStyle/>
          <a:p>
            <a:r>
              <a:rPr lang="en-US" sz="75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my SHEPHERD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A0F05B-4730-1F19-564A-CF853B6A3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14" y="4830662"/>
            <a:ext cx="1614684" cy="17761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320B74-D67E-7F4D-C455-50AFB40ECA5D}"/>
              </a:ext>
            </a:extLst>
          </p:cNvPr>
          <p:cNvSpPr txBox="1">
            <a:spLocks/>
          </p:cNvSpPr>
          <p:nvPr/>
        </p:nvSpPr>
        <p:spPr>
          <a:xfrm>
            <a:off x="4348776" y="1482394"/>
            <a:ext cx="7841588" cy="1295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5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my HELP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5E3C5-6D8C-FA9F-9504-BF02DDCF6E00}"/>
              </a:ext>
            </a:extLst>
          </p:cNvPr>
          <p:cNvSpPr txBox="1"/>
          <p:nvPr/>
        </p:nvSpPr>
        <p:spPr>
          <a:xfrm>
            <a:off x="9688153" y="6120308"/>
            <a:ext cx="1338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PoetsenOne" panose="020108030300000D0203" pitchFamily="2" charset="0"/>
              </a:rPr>
              <a:t>March 15, 2026</a:t>
            </a:r>
          </a:p>
        </p:txBody>
      </p:sp>
    </p:spTree>
    <p:extLst>
      <p:ext uri="{BB962C8B-B14F-4D97-AF65-F5344CB8AC3E}">
        <p14:creationId xmlns:p14="http://schemas.microsoft.com/office/powerpoint/2010/main" val="39416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522D3-5FF5-02F1-C3C2-E34032368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8F566FC-C847-917E-101B-39A6137AC3FA}"/>
              </a:ext>
            </a:extLst>
          </p:cNvPr>
          <p:cNvSpPr txBox="1">
            <a:spLocks/>
          </p:cNvSpPr>
          <p:nvPr/>
        </p:nvSpPr>
        <p:spPr>
          <a:xfrm>
            <a:off x="427982" y="1894114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reveal?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C13711-9864-CE37-148A-4964CC327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1631076"/>
          </a:xfrm>
        </p:spPr>
        <p:txBody>
          <a:bodyPr anchor="ctr">
            <a:noAutofit/>
          </a:bodyPr>
          <a:lstStyle/>
          <a:p>
            <a:pPr algn="l"/>
            <a:r>
              <a:rPr lang="en-US" sz="42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“You set out in front of me a royal, sacred feast in the full view of my adversaries and adversities”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0492B1-3379-E999-6CFF-6C0BFA92E586}"/>
              </a:ext>
            </a:extLst>
          </p:cNvPr>
          <p:cNvSpPr txBox="1">
            <a:spLocks/>
          </p:cNvSpPr>
          <p:nvPr/>
        </p:nvSpPr>
        <p:spPr>
          <a:xfrm>
            <a:off x="583474" y="3141528"/>
            <a:ext cx="11180544" cy="3245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“YOU, LORD YHWH, my SHEPHERD,</a:t>
            </a:r>
          </a:p>
          <a:p>
            <a:pPr algn="l"/>
            <a:r>
              <a:rPr lang="en-US" sz="45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are my HELP, for YOU set out in front of me a royal, sacred feast and are right here with me at YOUR table in the full view of all my adversaries and adversities</a:t>
            </a:r>
            <a:r>
              <a:rPr lang="en-US" sz="45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3114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E513E-B7A9-D0DB-5CB8-C82B27CCE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B8DDDB8-C89A-AD1D-EAA2-18908F2BDD4F}"/>
              </a:ext>
            </a:extLst>
          </p:cNvPr>
          <p:cNvSpPr txBox="1">
            <a:spLocks/>
          </p:cNvSpPr>
          <p:nvPr/>
        </p:nvSpPr>
        <p:spPr>
          <a:xfrm>
            <a:off x="427982" y="1894114"/>
            <a:ext cx="909701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require?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FC4974-359B-09DF-FE2A-E4EA23B74BA4}"/>
              </a:ext>
            </a:extLst>
          </p:cNvPr>
          <p:cNvSpPr txBox="1">
            <a:spLocks/>
          </p:cNvSpPr>
          <p:nvPr/>
        </p:nvSpPr>
        <p:spPr>
          <a:xfrm>
            <a:off x="707571" y="2688615"/>
            <a:ext cx="10988040" cy="1426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8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Trust the SHEPHERD.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7EA940-B328-6B79-430D-3493C6466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1631076"/>
          </a:xfrm>
        </p:spPr>
        <p:txBody>
          <a:bodyPr anchor="ctr">
            <a:noAutofit/>
          </a:bodyPr>
          <a:lstStyle/>
          <a:p>
            <a:pPr algn="l"/>
            <a:r>
              <a:rPr lang="en-US" sz="42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“You set out in front of me a royal, sacred feast in the full view of my adversaries and adversities”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BE03DC-C7A9-C304-9459-A524BE1512C0}"/>
              </a:ext>
            </a:extLst>
          </p:cNvPr>
          <p:cNvSpPr txBox="1">
            <a:spLocks/>
          </p:cNvSpPr>
          <p:nvPr/>
        </p:nvSpPr>
        <p:spPr>
          <a:xfrm>
            <a:off x="743621" y="3835161"/>
            <a:ext cx="6538921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Seek</a:t>
            </a: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</a:t>
            </a:r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His HELP.</a:t>
            </a:r>
            <a:endParaRPr lang="en-US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EB357-F806-AF50-3EB2-4E3F19C57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0135AC-D593-4681-BDC9-78EAD3EA41E2}"/>
              </a:ext>
            </a:extLst>
          </p:cNvPr>
          <p:cNvSpPr txBox="1">
            <a:spLocks/>
          </p:cNvSpPr>
          <p:nvPr/>
        </p:nvSpPr>
        <p:spPr>
          <a:xfrm>
            <a:off x="427982" y="1894114"/>
            <a:ext cx="909701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require?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57A52-7B43-A362-7966-A6C4A2DA0D4F}"/>
              </a:ext>
            </a:extLst>
          </p:cNvPr>
          <p:cNvSpPr txBox="1">
            <a:spLocks/>
          </p:cNvSpPr>
          <p:nvPr/>
        </p:nvSpPr>
        <p:spPr>
          <a:xfrm>
            <a:off x="707571" y="2688615"/>
            <a:ext cx="10988040" cy="1426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8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Trust the SHEPHERD.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27049E-1D93-E989-0E5D-160BFF60F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1631076"/>
          </a:xfrm>
        </p:spPr>
        <p:txBody>
          <a:bodyPr anchor="ctr">
            <a:noAutofit/>
          </a:bodyPr>
          <a:lstStyle/>
          <a:p>
            <a:pPr algn="l"/>
            <a:r>
              <a:rPr lang="en-US" sz="42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“You set out in front of me a royal, sacred feast in the full view of my adversaries and adversities”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8CC6C2-0B0F-40ED-563A-5D91BFBD4982}"/>
              </a:ext>
            </a:extLst>
          </p:cNvPr>
          <p:cNvSpPr txBox="1">
            <a:spLocks/>
          </p:cNvSpPr>
          <p:nvPr/>
        </p:nvSpPr>
        <p:spPr>
          <a:xfrm>
            <a:off x="743621" y="3835161"/>
            <a:ext cx="6538921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Seek</a:t>
            </a: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</a:t>
            </a:r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His HELP.</a:t>
            </a:r>
            <a:endParaRPr lang="en-US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99DDA0-F8E1-8298-D2BC-719D8EB5250E}"/>
              </a:ext>
            </a:extLst>
          </p:cNvPr>
          <p:cNvSpPr txBox="1">
            <a:spLocks/>
          </p:cNvSpPr>
          <p:nvPr/>
        </p:nvSpPr>
        <p:spPr>
          <a:xfrm>
            <a:off x="819821" y="4909301"/>
            <a:ext cx="7159408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Accept</a:t>
            </a: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</a:t>
            </a:r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His HELP.</a:t>
            </a:r>
            <a:endParaRPr lang="en-US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BBCDB-E315-DCD0-8960-E529B567C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CDC3DB-15F5-ED6E-18C9-19F22E27BD2D}"/>
              </a:ext>
            </a:extLst>
          </p:cNvPr>
          <p:cNvSpPr txBox="1">
            <a:spLocks/>
          </p:cNvSpPr>
          <p:nvPr/>
        </p:nvSpPr>
        <p:spPr>
          <a:xfrm>
            <a:off x="500743" y="174172"/>
            <a:ext cx="10994571" cy="5878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YOU, LORD YHWH, my SHEPHERD, YOU, YOU YOURSELF, YOU are my HELP, for YOU set out in front of me a royal, sacred feast and are right here with me at YOUR table in the full view of my adversaries and adversities whom I no longer even see because my attention is fully and completely filled with YOU, LORD YHWH, my SHEPHERD, my HELP</a:t>
            </a:r>
          </a:p>
        </p:txBody>
      </p:sp>
    </p:spTree>
    <p:extLst>
      <p:ext uri="{BB962C8B-B14F-4D97-AF65-F5344CB8AC3E}">
        <p14:creationId xmlns:p14="http://schemas.microsoft.com/office/powerpoint/2010/main" val="385363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A8042-D111-1E78-DE39-BCC8BC804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54A2D6-C44B-B43F-94AC-53261BBF9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19"/>
          <a:stretch>
            <a:fillRect/>
          </a:stretch>
        </p:blipFill>
        <p:spPr>
          <a:xfrm>
            <a:off x="-6779" y="-1"/>
            <a:ext cx="12205558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FB23CE-1D20-5C32-82B4-E2D76192A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8776" y="364638"/>
            <a:ext cx="7841588" cy="1295868"/>
          </a:xfrm>
        </p:spPr>
        <p:txBody>
          <a:bodyPr anchor="ctr">
            <a:normAutofit/>
          </a:bodyPr>
          <a:lstStyle/>
          <a:p>
            <a:r>
              <a:rPr lang="en-US" sz="75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my SHEPHERD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BB598B-D242-AD9A-33A1-34BFE4402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14" y="4830662"/>
            <a:ext cx="1614684" cy="17761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EF6CE27-B9CF-9954-86EC-4A2B46EE923A}"/>
              </a:ext>
            </a:extLst>
          </p:cNvPr>
          <p:cNvSpPr txBox="1">
            <a:spLocks/>
          </p:cNvSpPr>
          <p:nvPr/>
        </p:nvSpPr>
        <p:spPr>
          <a:xfrm>
            <a:off x="4348776" y="1482394"/>
            <a:ext cx="7841588" cy="1295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5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my HELP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CD7FE3-3AE7-DA08-5360-A63149DC78EF}"/>
              </a:ext>
            </a:extLst>
          </p:cNvPr>
          <p:cNvSpPr txBox="1"/>
          <p:nvPr/>
        </p:nvSpPr>
        <p:spPr>
          <a:xfrm>
            <a:off x="9688153" y="6120308"/>
            <a:ext cx="1338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PoetsenOne" panose="020108030300000D0203" pitchFamily="2" charset="0"/>
              </a:rPr>
              <a:t>March 15, 2026</a:t>
            </a:r>
          </a:p>
        </p:txBody>
      </p:sp>
    </p:spTree>
    <p:extLst>
      <p:ext uri="{BB962C8B-B14F-4D97-AF65-F5344CB8AC3E}">
        <p14:creationId xmlns:p14="http://schemas.microsoft.com/office/powerpoint/2010/main" val="8076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37A65-3C28-7D89-4313-FB0CD7387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5D1145-0CC0-69D3-0B77-7DA462F33699}"/>
              </a:ext>
            </a:extLst>
          </p:cNvPr>
          <p:cNvSpPr txBox="1">
            <a:spLocks/>
          </p:cNvSpPr>
          <p:nvPr/>
        </p:nvSpPr>
        <p:spPr>
          <a:xfrm>
            <a:off x="351782" y="1137920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say?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B8FE54-62D2-7DE2-DA51-F8162C9A5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42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“Thou preparest a table before me in the presence of mine enemies.”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34A300F-FA4A-461C-1462-6280318C7079}"/>
              </a:ext>
            </a:extLst>
          </p:cNvPr>
          <p:cNvSpPr txBox="1">
            <a:spLocks/>
          </p:cNvSpPr>
          <p:nvPr/>
        </p:nvSpPr>
        <p:spPr>
          <a:xfrm>
            <a:off x="427982" y="2110553"/>
            <a:ext cx="11180544" cy="163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“a table” - </a:t>
            </a:r>
            <a:r>
              <a:rPr lang="en-US" sz="50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furniture: flat surface on </a:t>
            </a:r>
          </a:p>
          <a:p>
            <a:pPr algn="l"/>
            <a:r>
              <a:rPr lang="en-US" sz="50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                                            vertical legs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24919-0BC4-7A8D-4966-D1F37781F91C}"/>
              </a:ext>
            </a:extLst>
          </p:cNvPr>
          <p:cNvSpPr txBox="1">
            <a:spLocks/>
          </p:cNvSpPr>
          <p:nvPr/>
        </p:nvSpPr>
        <p:spPr>
          <a:xfrm>
            <a:off x="743622" y="3739842"/>
            <a:ext cx="11180542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for </a:t>
            </a:r>
            <a:r>
              <a:rPr lang="en-US" sz="5400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meals</a:t>
            </a:r>
            <a:endParaRPr lang="en-US" sz="5400" u="sng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A1C121-3EF3-B66C-6008-C780DDD65B3A}"/>
              </a:ext>
            </a:extLst>
          </p:cNvPr>
          <p:cNvSpPr txBox="1">
            <a:spLocks/>
          </p:cNvSpPr>
          <p:nvPr/>
        </p:nvSpPr>
        <p:spPr>
          <a:xfrm>
            <a:off x="743622" y="4747447"/>
            <a:ext cx="11180542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for </a:t>
            </a:r>
            <a:r>
              <a:rPr lang="en-US" sz="5400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worship</a:t>
            </a:r>
            <a:endParaRPr lang="en-US" sz="5400" u="sng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AF0A4-7DF7-90FC-371C-0F1A1A468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52FED64-7F55-324A-CF0A-FFDBB0F8C681}"/>
              </a:ext>
            </a:extLst>
          </p:cNvPr>
          <p:cNvSpPr txBox="1">
            <a:spLocks/>
          </p:cNvSpPr>
          <p:nvPr/>
        </p:nvSpPr>
        <p:spPr>
          <a:xfrm>
            <a:off x="351782" y="1137920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say?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341DD0-CE9E-3984-7E31-D4766A765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42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“Thou preparest a table before me in the presence of mine enemies.”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6A9E9CB-3B17-56BE-F713-F61163EB5890}"/>
              </a:ext>
            </a:extLst>
          </p:cNvPr>
          <p:cNvSpPr txBox="1">
            <a:spLocks/>
          </p:cNvSpPr>
          <p:nvPr/>
        </p:nvSpPr>
        <p:spPr>
          <a:xfrm>
            <a:off x="427982" y="2110553"/>
            <a:ext cx="11180544" cy="1242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“preparest” =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arrange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607947-7D67-A67E-D792-2543918DB9B2}"/>
              </a:ext>
            </a:extLst>
          </p:cNvPr>
          <p:cNvSpPr txBox="1">
            <a:spLocks/>
          </p:cNvSpPr>
          <p:nvPr/>
        </p:nvSpPr>
        <p:spPr>
          <a:xfrm>
            <a:off x="427982" y="3141528"/>
            <a:ext cx="11180544" cy="1242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“before me” =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face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1CAAC7-0415-6356-A61C-40492937F887}"/>
              </a:ext>
            </a:extLst>
          </p:cNvPr>
          <p:cNvSpPr txBox="1">
            <a:spLocks/>
          </p:cNvSpPr>
          <p:nvPr/>
        </p:nvSpPr>
        <p:spPr>
          <a:xfrm>
            <a:off x="505728" y="4125797"/>
            <a:ext cx="11180544" cy="1242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“in the presence” =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in full view</a:t>
            </a:r>
          </a:p>
        </p:txBody>
      </p:sp>
    </p:spTree>
    <p:extLst>
      <p:ext uri="{BB962C8B-B14F-4D97-AF65-F5344CB8AC3E}">
        <p14:creationId xmlns:p14="http://schemas.microsoft.com/office/powerpoint/2010/main" val="109684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9AF4E-2F42-E0F2-4A49-F5603DF38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9CAE005-B182-60A2-F080-BA1DB5F64926}"/>
              </a:ext>
            </a:extLst>
          </p:cNvPr>
          <p:cNvSpPr txBox="1">
            <a:spLocks/>
          </p:cNvSpPr>
          <p:nvPr/>
        </p:nvSpPr>
        <p:spPr>
          <a:xfrm>
            <a:off x="351782" y="1137920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say?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599CC6-9085-BEFE-E00E-CB8143905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42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“Thou preparest a table before me in the presence of mine enemies.”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BC0F6DA-BA90-A908-49E6-DC5889D6C8D7}"/>
              </a:ext>
            </a:extLst>
          </p:cNvPr>
          <p:cNvSpPr txBox="1">
            <a:spLocks/>
          </p:cNvSpPr>
          <p:nvPr/>
        </p:nvSpPr>
        <p:spPr>
          <a:xfrm>
            <a:off x="427982" y="2110553"/>
            <a:ext cx="11180544" cy="1242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“of mine enemies”: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bind or tie up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E516-CAE6-2E8B-1B94-E0336CF60A94}"/>
              </a:ext>
            </a:extLst>
          </p:cNvPr>
          <p:cNvSpPr txBox="1">
            <a:spLocks/>
          </p:cNvSpPr>
          <p:nvPr/>
        </p:nvSpPr>
        <p:spPr>
          <a:xfrm>
            <a:off x="427982" y="3017038"/>
            <a:ext cx="11180544" cy="976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  both adversaries and adversities</a:t>
            </a:r>
          </a:p>
        </p:txBody>
      </p:sp>
    </p:spTree>
    <p:extLst>
      <p:ext uri="{BB962C8B-B14F-4D97-AF65-F5344CB8AC3E}">
        <p14:creationId xmlns:p14="http://schemas.microsoft.com/office/powerpoint/2010/main" val="134533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C87FE-DB44-63BC-A5A0-AAA7B4BF4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D00D84-A26C-4EBE-4138-9F3709FE9307}"/>
              </a:ext>
            </a:extLst>
          </p:cNvPr>
          <p:cNvSpPr txBox="1">
            <a:spLocks/>
          </p:cNvSpPr>
          <p:nvPr/>
        </p:nvSpPr>
        <p:spPr>
          <a:xfrm>
            <a:off x="351782" y="1137920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say?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51951B-521B-49A2-9887-89B56A5B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42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“Thou preparest a table before me in the presence of mine enemies.”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4C4C8A-1A0A-58C5-CA0D-79930A4581E7}"/>
              </a:ext>
            </a:extLst>
          </p:cNvPr>
          <p:cNvSpPr txBox="1">
            <a:spLocks/>
          </p:cNvSpPr>
          <p:nvPr/>
        </p:nvSpPr>
        <p:spPr>
          <a:xfrm>
            <a:off x="427982" y="2110553"/>
            <a:ext cx="11180544" cy="1242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“Thou” </a:t>
            </a:r>
            <a:r>
              <a:rPr lang="en-US" sz="50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LORD YHWH, my SHEPHERD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2A90B-6FB2-67CC-984E-D76C13788083}"/>
              </a:ext>
            </a:extLst>
          </p:cNvPr>
          <p:cNvSpPr txBox="1">
            <a:spLocks/>
          </p:cNvSpPr>
          <p:nvPr/>
        </p:nvSpPr>
        <p:spPr>
          <a:xfrm>
            <a:off x="729342" y="2754000"/>
            <a:ext cx="10879183" cy="410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Creator, LORD Almighty, </a:t>
            </a:r>
          </a:p>
          <a:p>
            <a:pPr algn="l"/>
            <a:r>
              <a:rPr lang="en-US" sz="4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our Strong Deliverer, </a:t>
            </a:r>
          </a:p>
          <a:p>
            <a:pPr algn="l"/>
            <a:r>
              <a:rPr lang="en-US" sz="4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the Great and Awesome Living GOD, Eternal King of Glory </a:t>
            </a:r>
          </a:p>
          <a:p>
            <a:pPr algn="l"/>
            <a:r>
              <a:rPr lang="en-US" sz="4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Whose Sovereignty rules over all</a:t>
            </a:r>
          </a:p>
        </p:txBody>
      </p:sp>
    </p:spTree>
    <p:extLst>
      <p:ext uri="{BB962C8B-B14F-4D97-AF65-F5344CB8AC3E}">
        <p14:creationId xmlns:p14="http://schemas.microsoft.com/office/powerpoint/2010/main" val="339421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1DBD5-7CB7-1BA2-63D6-982D47612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35BBD2-B446-E3C6-17F3-2CCA29299FD7}"/>
              </a:ext>
            </a:extLst>
          </p:cNvPr>
          <p:cNvSpPr txBox="1">
            <a:spLocks/>
          </p:cNvSpPr>
          <p:nvPr/>
        </p:nvSpPr>
        <p:spPr>
          <a:xfrm>
            <a:off x="351782" y="1137920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say?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618F8C-29F1-D1C8-5095-6BCD6D138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42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“Thou preparest a table before me in the presence of mine enemies.”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92295C9-8835-6D04-DB75-A879E69BB9FF}"/>
              </a:ext>
            </a:extLst>
          </p:cNvPr>
          <p:cNvSpPr txBox="1">
            <a:spLocks/>
          </p:cNvSpPr>
          <p:nvPr/>
        </p:nvSpPr>
        <p:spPr>
          <a:xfrm>
            <a:off x="427982" y="2110553"/>
            <a:ext cx="11180544" cy="1242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“Thou”   </a:t>
            </a:r>
            <a:r>
              <a:rPr lang="en-US" sz="50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LORD JESUS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956606-8152-10E6-13CB-01CA6628B1BE}"/>
              </a:ext>
            </a:extLst>
          </p:cNvPr>
          <p:cNvSpPr txBox="1">
            <a:spLocks/>
          </p:cNvSpPr>
          <p:nvPr/>
        </p:nvSpPr>
        <p:spPr>
          <a:xfrm>
            <a:off x="583474" y="3141528"/>
            <a:ext cx="11180544" cy="3245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“YOU, LORD YHWH, my SHEPHERD,</a:t>
            </a:r>
          </a:p>
          <a:p>
            <a:pPr algn="l"/>
            <a:r>
              <a:rPr lang="en-US" sz="50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set out in front of me a royal, sacred feast in the full view of all my adversaries and adversities</a:t>
            </a:r>
            <a:r>
              <a:rPr lang="en-US" sz="50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237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2CF0E-B53C-C070-89B2-847E64487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F43DE4-6429-2AA3-4F35-EC964F234DBE}"/>
              </a:ext>
            </a:extLst>
          </p:cNvPr>
          <p:cNvSpPr txBox="1">
            <a:spLocks/>
          </p:cNvSpPr>
          <p:nvPr/>
        </p:nvSpPr>
        <p:spPr>
          <a:xfrm>
            <a:off x="427982" y="1894114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reveal?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F01A1-1524-624E-E13D-7B411338A5E1}"/>
              </a:ext>
            </a:extLst>
          </p:cNvPr>
          <p:cNvSpPr txBox="1">
            <a:spLocks/>
          </p:cNvSpPr>
          <p:nvPr/>
        </p:nvSpPr>
        <p:spPr>
          <a:xfrm>
            <a:off x="505729" y="2662076"/>
            <a:ext cx="11180542" cy="1726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my SHEPHERD’s table is where He gives me HIS </a:t>
            </a:r>
            <a:r>
              <a:rPr lang="en-US" sz="4800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HELP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09F21F-4CDE-5A3E-1950-226B4ADA1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1631076"/>
          </a:xfrm>
        </p:spPr>
        <p:txBody>
          <a:bodyPr anchor="ctr">
            <a:noAutofit/>
          </a:bodyPr>
          <a:lstStyle/>
          <a:p>
            <a:pPr algn="l"/>
            <a:r>
              <a:rPr lang="en-US" sz="42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“You set out in front of me a royal, sacred feast in the full view of my adversaries and adversities”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39489F-C006-AA95-8AF6-BA0AA5040A56}"/>
              </a:ext>
            </a:extLst>
          </p:cNvPr>
          <p:cNvSpPr txBox="1">
            <a:spLocks/>
          </p:cNvSpPr>
          <p:nvPr/>
        </p:nvSpPr>
        <p:spPr>
          <a:xfrm>
            <a:off x="743622" y="4240077"/>
            <a:ext cx="5352378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Kindness</a:t>
            </a:r>
            <a:endParaRPr lang="en-US" u="sng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CD3A27-6007-81A3-3B2B-F735FB5D7E44}"/>
              </a:ext>
            </a:extLst>
          </p:cNvPr>
          <p:cNvSpPr txBox="1">
            <a:spLocks/>
          </p:cNvSpPr>
          <p:nvPr/>
        </p:nvSpPr>
        <p:spPr>
          <a:xfrm>
            <a:off x="5733586" y="4240077"/>
            <a:ext cx="6190578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Reconciliation</a:t>
            </a:r>
            <a:endParaRPr lang="en-US" u="sng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1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9E114-F97F-0540-A4ED-7B697A446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BADB9F3-A22C-02CD-EC89-C3DD9038A592}"/>
              </a:ext>
            </a:extLst>
          </p:cNvPr>
          <p:cNvSpPr txBox="1">
            <a:spLocks/>
          </p:cNvSpPr>
          <p:nvPr/>
        </p:nvSpPr>
        <p:spPr>
          <a:xfrm>
            <a:off x="427982" y="1894114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reveal?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EBC19-DDED-D8C5-D81C-E8F7F98B8450}"/>
              </a:ext>
            </a:extLst>
          </p:cNvPr>
          <p:cNvSpPr txBox="1">
            <a:spLocks/>
          </p:cNvSpPr>
          <p:nvPr/>
        </p:nvSpPr>
        <p:spPr>
          <a:xfrm>
            <a:off x="505729" y="2662076"/>
            <a:ext cx="11180542" cy="1726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my SHEPHERD’s table is where He gives me HIS HELP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C8B59-7ABE-1871-FEF4-558F8EC29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1631076"/>
          </a:xfrm>
        </p:spPr>
        <p:txBody>
          <a:bodyPr anchor="ctr">
            <a:noAutofit/>
          </a:bodyPr>
          <a:lstStyle/>
          <a:p>
            <a:pPr algn="l"/>
            <a:r>
              <a:rPr lang="en-US" sz="42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“You set out in front of me a royal, sacred feast in the full view of my adversaries and adversities”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D9F828-512D-F2C0-F937-4C53A25CD0F1}"/>
              </a:ext>
            </a:extLst>
          </p:cNvPr>
          <p:cNvSpPr txBox="1">
            <a:spLocks/>
          </p:cNvSpPr>
          <p:nvPr/>
        </p:nvSpPr>
        <p:spPr>
          <a:xfrm>
            <a:off x="743622" y="4240077"/>
            <a:ext cx="5352378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Kindness</a:t>
            </a:r>
            <a:endParaRPr lang="en-US" u="sng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15C119-B2FC-0E7E-8783-2D9B90355AF4}"/>
              </a:ext>
            </a:extLst>
          </p:cNvPr>
          <p:cNvSpPr txBox="1">
            <a:spLocks/>
          </p:cNvSpPr>
          <p:nvPr/>
        </p:nvSpPr>
        <p:spPr>
          <a:xfrm>
            <a:off x="5733586" y="4240077"/>
            <a:ext cx="6190578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Reconciliation</a:t>
            </a:r>
            <a:endParaRPr lang="en-US" u="sng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D62BD7-6482-41B2-545E-E48926BF10AD}"/>
              </a:ext>
            </a:extLst>
          </p:cNvPr>
          <p:cNvSpPr txBox="1">
            <a:spLocks/>
          </p:cNvSpPr>
          <p:nvPr/>
        </p:nvSpPr>
        <p:spPr>
          <a:xfrm>
            <a:off x="743622" y="5263334"/>
            <a:ext cx="4989964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Refuge</a:t>
            </a:r>
            <a:endParaRPr lang="en-US" u="sng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5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96A03-4CD1-AA65-C166-65709172C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6DA3FD5-BA02-8118-C535-ECD8DFE2E2D5}"/>
              </a:ext>
            </a:extLst>
          </p:cNvPr>
          <p:cNvSpPr txBox="1">
            <a:spLocks/>
          </p:cNvSpPr>
          <p:nvPr/>
        </p:nvSpPr>
        <p:spPr>
          <a:xfrm>
            <a:off x="427982" y="1894114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reveal?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C6656-2E04-AB93-68D1-4439F73C9E75}"/>
              </a:ext>
            </a:extLst>
          </p:cNvPr>
          <p:cNvSpPr txBox="1">
            <a:spLocks/>
          </p:cNvSpPr>
          <p:nvPr/>
        </p:nvSpPr>
        <p:spPr>
          <a:xfrm>
            <a:off x="505729" y="2662076"/>
            <a:ext cx="11180542" cy="1726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my SHEPHERD’s table is where He gives me HIS HELP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CA7A35-A450-F007-ADFA-A0C78DD63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1631076"/>
          </a:xfrm>
        </p:spPr>
        <p:txBody>
          <a:bodyPr anchor="ctr">
            <a:noAutofit/>
          </a:bodyPr>
          <a:lstStyle/>
          <a:p>
            <a:pPr algn="l"/>
            <a:r>
              <a:rPr lang="en-US" sz="42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“You set out in front of me a royal, sacred feast in the full view of my adversaries and adversities”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A426D8-362B-DF34-5379-7C4917F3E90C}"/>
              </a:ext>
            </a:extLst>
          </p:cNvPr>
          <p:cNvSpPr txBox="1">
            <a:spLocks/>
          </p:cNvSpPr>
          <p:nvPr/>
        </p:nvSpPr>
        <p:spPr>
          <a:xfrm>
            <a:off x="743622" y="4240077"/>
            <a:ext cx="5352378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Kindness</a:t>
            </a:r>
            <a:endParaRPr lang="en-US" u="sng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5ADAD0-13AE-D35D-733F-D0ADDF1E1966}"/>
              </a:ext>
            </a:extLst>
          </p:cNvPr>
          <p:cNvSpPr txBox="1">
            <a:spLocks/>
          </p:cNvSpPr>
          <p:nvPr/>
        </p:nvSpPr>
        <p:spPr>
          <a:xfrm>
            <a:off x="5733586" y="4240077"/>
            <a:ext cx="6190578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Reconciliation</a:t>
            </a:r>
            <a:endParaRPr lang="en-US" u="sng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B476F0-DD11-0A7C-62C8-7113AE0AA56F}"/>
              </a:ext>
            </a:extLst>
          </p:cNvPr>
          <p:cNvSpPr txBox="1">
            <a:spLocks/>
          </p:cNvSpPr>
          <p:nvPr/>
        </p:nvSpPr>
        <p:spPr>
          <a:xfrm>
            <a:off x="743622" y="5263334"/>
            <a:ext cx="4989964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Refuge</a:t>
            </a:r>
            <a:endParaRPr lang="en-US" u="sng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AA52AF2-DB9E-979F-4DCD-3BEECC4B2F09}"/>
              </a:ext>
            </a:extLst>
          </p:cNvPr>
          <p:cNvSpPr txBox="1">
            <a:spLocks/>
          </p:cNvSpPr>
          <p:nvPr/>
        </p:nvSpPr>
        <p:spPr>
          <a:xfrm>
            <a:off x="5733586" y="5263334"/>
            <a:ext cx="6190578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Presence</a:t>
            </a:r>
            <a:endParaRPr lang="en-US" u="sng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7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578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Congenial SemiBold</vt:lpstr>
      <vt:lpstr>PoetsenOne</vt:lpstr>
      <vt:lpstr>Office Theme</vt:lpstr>
      <vt:lpstr>my SHEPHERD</vt:lpstr>
      <vt:lpstr>“Thou preparest a table before me in the presence of mine enemies.”</vt:lpstr>
      <vt:lpstr>“Thou preparest a table before me in the presence of mine enemies.”</vt:lpstr>
      <vt:lpstr>“Thou preparest a table before me in the presence of mine enemies.”</vt:lpstr>
      <vt:lpstr>“Thou preparest a table before me in the presence of mine enemies.”</vt:lpstr>
      <vt:lpstr>“Thou preparest a table before me in the presence of mine enemies.”</vt:lpstr>
      <vt:lpstr>“You set out in front of me a royal, sacred feast in the full view of my adversaries and adversities”</vt:lpstr>
      <vt:lpstr>“You set out in front of me a royal, sacred feast in the full view of my adversaries and adversities”</vt:lpstr>
      <vt:lpstr>“You set out in front of me a royal, sacred feast in the full view of my adversaries and adversities”</vt:lpstr>
      <vt:lpstr>“You set out in front of me a royal, sacred feast in the full view of my adversaries and adversities”</vt:lpstr>
      <vt:lpstr>“You set out in front of me a royal, sacred feast in the full view of my adversaries and adversities”</vt:lpstr>
      <vt:lpstr>“You set out in front of me a royal, sacred feast in the full view of my adversaries and adversities”</vt:lpstr>
      <vt:lpstr>PowerPoint Presentation</vt:lpstr>
      <vt:lpstr>my SHEPHERD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Sowell</dc:creator>
  <cp:lastModifiedBy>Robert Sowell</cp:lastModifiedBy>
  <cp:revision>121</cp:revision>
  <dcterms:created xsi:type="dcterms:W3CDTF">2026-01-11T13:24:51Z</dcterms:created>
  <dcterms:modified xsi:type="dcterms:W3CDTF">2026-03-15T02:20:36Z</dcterms:modified>
</cp:coreProperties>
</file>